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loria Hallelujah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65875" y="-660646"/>
            <a:ext cx="4135301" cy="560899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4325" y="4197675"/>
            <a:ext cx="9099600" cy="8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Presented to you by: </a:t>
            </a:r>
            <a:r>
              <a:rPr lang="en-US" sz="2400" dirty="0" err="1">
                <a:solidFill>
                  <a:schemeClr val="bg1"/>
                </a:solidFill>
              </a:rPr>
              <a:t>Alyce</a:t>
            </a:r>
            <a:r>
              <a:rPr lang="en-US" sz="2400" dirty="0">
                <a:solidFill>
                  <a:schemeClr val="bg1"/>
                </a:solidFill>
              </a:rPr>
              <a:t> Corcoran, </a:t>
            </a:r>
            <a:r>
              <a:rPr lang="en-US" sz="2400" dirty="0" err="1">
                <a:solidFill>
                  <a:schemeClr val="bg1"/>
                </a:solidFill>
              </a:rPr>
              <a:t>Leondre</a:t>
            </a:r>
            <a:r>
              <a:rPr lang="en-US" sz="2400" dirty="0">
                <a:solidFill>
                  <a:schemeClr val="bg1"/>
                </a:solidFill>
              </a:rPr>
              <a:t> Bolen, Colt </a:t>
            </a:r>
            <a:r>
              <a:rPr lang="en-US" sz="2400" dirty="0" err="1" smtClean="0">
                <a:solidFill>
                  <a:schemeClr val="bg1"/>
                </a:solidFill>
              </a:rPr>
              <a:t>Brazill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Bryeanna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Brazill</a:t>
            </a:r>
            <a:r>
              <a:rPr lang="en-US" sz="2400" dirty="0">
                <a:solidFill>
                  <a:schemeClr val="bg1"/>
                </a:solidFill>
              </a:rPr>
              <a:t>, Brian Baker, &amp; Jasmine Dobson</a:t>
            </a:r>
            <a:endParaRPr lang="en" sz="2400" dirty="0">
              <a:solidFill>
                <a:schemeClr val="bg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3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We Are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14533" t="15826" r="15726" b="37376"/>
          <a:stretch/>
        </p:blipFill>
        <p:spPr>
          <a:xfrm>
            <a:off x="0" y="1002199"/>
            <a:ext cx="4139050" cy="359305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099650" y="863550"/>
            <a:ext cx="4956900" cy="4279799"/>
          </a:xfrm>
          <a:prstGeom prst="rect">
            <a:avLst/>
          </a:prstGeom>
          <a:ln w="95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Arlee Eagles Club is a family of 35 students, 3 teachers, and many community members!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We care for our environment by: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1) Recycling paper, plastic, aluminum, and cardboard from our school and community.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2) Encourage the teaching staff to reduce energy use in the school.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3) Teach younger students about the importance of recycling &amp; reducing our waste.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55900" y="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Accomplishments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0" y="708900"/>
            <a:ext cx="9144000" cy="30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mes New Roman"/>
              <a:buAutoNum type="arabicParenR"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Starting a Club for Environmentally Passionate Students - 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to Mike Durglo, Rene Dubay, Mrs. White, Ms. Wright, </a:t>
            </a:r>
          </a:p>
          <a:p>
            <a:pPr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all EAGLES club students for their efforts. 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21962" b="19424"/>
          <a:stretch/>
        </p:blipFill>
        <p:spPr>
          <a:xfrm>
            <a:off x="1267775" y="2128800"/>
            <a:ext cx="6857999" cy="30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55900" y="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</a:rPr>
              <a:t>Accomplishments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632700"/>
            <a:ext cx="9144000" cy="30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 Community Involvement - Introduction, Obtaining Local Business Owners Permission to Recycle, Logo Design voting and awards.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t="6898"/>
          <a:stretch/>
        </p:blipFill>
        <p:spPr>
          <a:xfrm>
            <a:off x="76200" y="1533225"/>
            <a:ext cx="2613900" cy="1864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25578"/>
          <a:stretch/>
        </p:blipFill>
        <p:spPr>
          <a:xfrm>
            <a:off x="5668825" y="1498087"/>
            <a:ext cx="3398976" cy="21473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l="5042" t="12588" b="4265"/>
          <a:stretch/>
        </p:blipFill>
        <p:spPr>
          <a:xfrm>
            <a:off x="2715862" y="1624425"/>
            <a:ext cx="2927200" cy="34174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t="19306" b="20415"/>
          <a:stretch/>
        </p:blipFill>
        <p:spPr>
          <a:xfrm>
            <a:off x="381000" y="3223025"/>
            <a:ext cx="1911924" cy="192047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766011" y="3097000"/>
            <a:ext cx="1689101" cy="229102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891225" y="17850"/>
            <a:ext cx="1416899" cy="84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0250" y="890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</a:rPr>
              <a:t>Accomplishments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0" y="756300"/>
            <a:ext cx="9144000" cy="30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SMART Schools Energy, Green, &amp; Recycling Challenge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lvl="0" rtl="0">
              <a:spcBef>
                <a:spcPts val="0"/>
              </a:spcBef>
              <a:buNone/>
            </a:pPr>
            <a:endParaRPr sz="23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" name="Shape 88"/>
          <p:cNvGrpSpPr/>
          <p:nvPr/>
        </p:nvGrpSpPr>
        <p:grpSpPr>
          <a:xfrm>
            <a:off x="6924871" y="0"/>
            <a:ext cx="2220786" cy="900136"/>
            <a:chOff x="6229225" y="0"/>
            <a:chExt cx="2914799" cy="1551425"/>
          </a:xfrm>
        </p:grpSpPr>
        <p:sp>
          <p:nvSpPr>
            <p:cNvPr id="89" name="Shape 89"/>
            <p:cNvSpPr/>
            <p:nvPr/>
          </p:nvSpPr>
          <p:spPr>
            <a:xfrm>
              <a:off x="6229225" y="17825"/>
              <a:ext cx="2914799" cy="153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0" name="Shape 90"/>
            <p:cNvPicPr preferRelativeResize="0"/>
            <p:nvPr/>
          </p:nvPicPr>
          <p:blipFill rotWithShape="1">
            <a:blip r:embed="rId3">
              <a:alphaModFix/>
            </a:blip>
            <a:srcRect t="15386" r="18844" b="12306"/>
            <a:stretch/>
          </p:blipFill>
          <p:spPr>
            <a:xfrm>
              <a:off x="6310800" y="0"/>
              <a:ext cx="2770824" cy="1457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97"/>
            <a:ext cx="891224" cy="845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4161" y="1051700"/>
            <a:ext cx="1039838" cy="9718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575" y="8900"/>
            <a:ext cx="1298202" cy="8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7">
            <a:alphaModFix/>
          </a:blip>
          <a:srcRect l="7510" t="39073" r="30879" b="15895"/>
          <a:stretch/>
        </p:blipFill>
        <p:spPr>
          <a:xfrm>
            <a:off x="0" y="1203750"/>
            <a:ext cx="7223500" cy="42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8">
            <a:alphaModFix/>
          </a:blip>
          <a:srcRect l="5435" t="53067" r="38006" b="23072"/>
          <a:stretch/>
        </p:blipFill>
        <p:spPr>
          <a:xfrm>
            <a:off x="0" y="2275999"/>
            <a:ext cx="8497049" cy="28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5535" t="10819" b="4912"/>
          <a:stretch/>
        </p:blipFill>
        <p:spPr>
          <a:xfrm>
            <a:off x="0" y="997525"/>
            <a:ext cx="8039299" cy="414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55900" y="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</a:rPr>
              <a:t>Accomplishments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27595" y="468775"/>
            <a:ext cx="8404199" cy="30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 Recycling and Education to Youth 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t="35993" b="6508"/>
          <a:stretch/>
        </p:blipFill>
        <p:spPr>
          <a:xfrm>
            <a:off x="6686200" y="2788225"/>
            <a:ext cx="2457799" cy="23552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1500" y="0"/>
            <a:ext cx="1372500" cy="1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55900" y="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</a:rPr>
              <a:t>Accomplishments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27595" y="468775"/>
            <a:ext cx="8404199" cy="301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 Recognized by Montana’s SMART Schools Challenge  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l="11465" t="2432" r="22414" b="23190"/>
          <a:stretch/>
        </p:blipFill>
        <p:spPr>
          <a:xfrm>
            <a:off x="4423500" y="895607"/>
            <a:ext cx="4720499" cy="424789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38758" t="53966" r="25383" b="3653"/>
          <a:stretch/>
        </p:blipFill>
        <p:spPr>
          <a:xfrm>
            <a:off x="53475" y="1027250"/>
            <a:ext cx="4295724" cy="40616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55900" y="0"/>
            <a:ext cx="8175900" cy="70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00FF00"/>
                </a:solidFill>
              </a:rPr>
              <a:t>Plans for the Future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0" y="514925"/>
            <a:ext cx="9144000" cy="462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AutoNum type="arabicParenR"/>
            </a:pPr>
            <a:r>
              <a:rPr lang="en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recycling and energy saving efforts in the </a:t>
            </a:r>
            <a:r>
              <a:rPr lang="en" sz="2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Arlee community and </a:t>
            </a:r>
            <a:r>
              <a:rPr lang="en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schools by creating challenges and incentives.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AutoNum type="arabicParenR"/>
            </a:pPr>
            <a:r>
              <a:rPr lang="en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open forums with other EAGLES clubs in various schools to discuss current environmental topics and future solutions.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AutoNum type="arabicParenR"/>
            </a:pPr>
            <a:r>
              <a:rPr lang="en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these findings to Arlee School Board in February to encourage more recycling and energy efficient methods and building upgrades.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AutoNum type="arabicParenR"/>
            </a:pPr>
            <a:r>
              <a:rPr lang="en" sz="2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build community gardens in Arlee with the help of Mike Durglo and Shelly Fyant.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Gloria Hallelujah</vt:lpstr>
      <vt:lpstr>Times New Roman</vt:lpstr>
      <vt:lpstr>Arial</vt:lpstr>
      <vt:lpstr>simple-light-2</vt:lpstr>
      <vt:lpstr>PowerPoint Presentation</vt:lpstr>
      <vt:lpstr>Who We Are</vt:lpstr>
      <vt:lpstr>Accomplishments</vt:lpstr>
      <vt:lpstr>Accomplishments</vt:lpstr>
      <vt:lpstr>Accomplishments</vt:lpstr>
      <vt:lpstr>Accomplishments</vt:lpstr>
      <vt:lpstr>Accomplishments</vt:lpstr>
      <vt:lpstr>Plans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White</dc:creator>
  <cp:lastModifiedBy>Windows User</cp:lastModifiedBy>
  <cp:revision>2</cp:revision>
  <dcterms:modified xsi:type="dcterms:W3CDTF">2016-01-28T14:34:45Z</dcterms:modified>
</cp:coreProperties>
</file>