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1" r:id="rId2"/>
    <p:sldId id="288" r:id="rId3"/>
    <p:sldId id="29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54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471AC-DA32-42CF-9E87-4A8B1A29C6DC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429AC-7730-44D5-A6D1-CD2198BA1B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457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60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12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1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6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41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2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759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63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03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67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342BB-A7CB-4F49-A857-2BCD3B2BFB4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042EF-E91B-4296-82E2-C7BF4EEE9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4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4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Save the Date!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ITEP Climate Change Adaptation Training: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Week </a:t>
            </a:r>
            <a:r>
              <a:rPr lang="en-US" dirty="0">
                <a:solidFill>
                  <a:schemeClr val="bg1"/>
                </a:solidFill>
              </a:rPr>
              <a:t>of March 6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, 2017 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Hosted By: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mike.sanders\Pictures\Climate Change\ITE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886200"/>
            <a:ext cx="2286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ke.sanders\Pictures\Climate Change\UCUT-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94989"/>
            <a:ext cx="1127125" cy="1246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ribal sea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394989"/>
            <a:ext cx="1234153" cy="129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886200"/>
            <a:ext cx="2328347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55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964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Introduction </a:t>
            </a:r>
            <a:r>
              <a:rPr lang="en-US" dirty="0">
                <a:solidFill>
                  <a:schemeClr val="bg1"/>
                </a:solidFill>
              </a:rPr>
              <a:t>to planning for climate change </a:t>
            </a:r>
            <a:r>
              <a:rPr lang="en-US" dirty="0" smtClean="0">
                <a:solidFill>
                  <a:schemeClr val="bg1"/>
                </a:solidFill>
              </a:rPr>
              <a:t>impacts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See examples from </a:t>
            </a:r>
            <a:r>
              <a:rPr lang="en-US" dirty="0" smtClean="0">
                <a:solidFill>
                  <a:schemeClr val="bg1"/>
                </a:solidFill>
              </a:rPr>
              <a:t>tribes </a:t>
            </a:r>
            <a:r>
              <a:rPr lang="en-US" dirty="0">
                <a:solidFill>
                  <a:schemeClr val="bg1"/>
                </a:solidFill>
              </a:rPr>
              <a:t>that have been going through the adaptation planning </a:t>
            </a:r>
            <a:r>
              <a:rPr lang="en-US" dirty="0" smtClean="0">
                <a:solidFill>
                  <a:schemeClr val="bg1"/>
                </a:solidFill>
              </a:rPr>
              <a:t>process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Overview of climate change and impacts in the region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Learn process of developing climate change adaptation plans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3-Day Climate Adaptation Planning Workshop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9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964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Learn to develop vulnerability assessments and adaptation strategies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Tools, resources and partnerships for adaptation planning</a:t>
            </a:r>
          </a:p>
          <a:p>
            <a:r>
              <a:rPr lang="en-US" dirty="0">
                <a:solidFill>
                  <a:schemeClr val="bg1"/>
                </a:solidFill>
              </a:rPr>
              <a:t>For tribal environmental and natural resource professionals who expect to be involved in climate change adaptation planning.</a:t>
            </a:r>
          </a:p>
          <a:p>
            <a:pPr lvl="0"/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3-Day Climate Adaptation Planning Workshop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2748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2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21913</TotalTime>
  <Words>101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Save the Date!</vt:lpstr>
      <vt:lpstr>3-Day Climate Adaptation Planning Workshop</vt:lpstr>
      <vt:lpstr>3-Day Climate Adaptation Planning Workshop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</dc:title>
  <dc:creator>Sheri Sears</dc:creator>
  <cp:lastModifiedBy>Mike Sanders</cp:lastModifiedBy>
  <cp:revision>62</cp:revision>
  <dcterms:created xsi:type="dcterms:W3CDTF">2016-04-06T23:23:32Z</dcterms:created>
  <dcterms:modified xsi:type="dcterms:W3CDTF">2016-10-24T23:33:35Z</dcterms:modified>
</cp:coreProperties>
</file>