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6"/>
  </p:notes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DA6D8-86AE-451C-8A53-8A8CAB8AE35B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ECECF-D559-46A1-94EB-2B60B7528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4063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205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87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39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11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83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55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27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78E5FF-760B-412C-AC00-C68C6BF0D7C4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Formed in 1983 to provide a common voice for our region through the collaborative efforts of the Upper Columbia River Tribes.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   Formed to ensure a healthy future for the traditional lands of our ancestors and for the benefit of all people.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   Proactive, collaborative and science-based approach to promoting culture, fish, water, wildlife, and diverse habitat. </a:t>
            </a:r>
          </a:p>
          <a:p>
            <a:pPr eaLnBrk="1" hangingPunct="1"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875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4063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205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87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39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11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83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55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27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A05DAD-65ED-49A5-B37D-BAE8FDA93248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Formed in 1983 to provide a common voice for our region through the collaborative efforts of the Upper Columbia River Tribes.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   Formed to ensure a healthy future for the traditional lands of our ancestors and for the benefit of all people.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Ø"/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   Proactive, collaborative and science-based approach to promoting culture, fish, water, wildlife, and diverse habitat. </a:t>
            </a:r>
          </a:p>
          <a:p>
            <a:pPr eaLnBrk="1" hangingPunct="1">
              <a:defRPr/>
            </a:pPr>
            <a:endParaRPr lang="en-US" dirty="0"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34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4063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205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287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39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11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83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55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271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370597-32BC-40D6-BF80-294EA0996D3D}" type="slidenum"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We used canoes to navigate these rivers and each river was named for each Tribe</a:t>
            </a:r>
          </a:p>
          <a:p>
            <a:pPr eaLnBrk="1" hangingPunct="1"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60-70% of our diet; salmon</a:t>
            </a:r>
          </a:p>
          <a:p>
            <a:pPr eaLnBrk="1" hangingPunct="1">
              <a:defRPr/>
            </a:pPr>
            <a:r>
              <a:rPr lang="en-US" dirty="0">
                <a:latin typeface="Times New Roman" charset="0"/>
                <a:ea typeface="ＭＳ Ｐゴシック" charset="0"/>
              </a:rPr>
              <a:t>We used biology, climate, </a:t>
            </a:r>
            <a:r>
              <a:rPr lang="en-US" dirty="0" err="1">
                <a:latin typeface="Times New Roman" charset="0"/>
                <a:ea typeface="ＭＳ Ｐゴシック" charset="0"/>
              </a:rPr>
              <a:t>etc</a:t>
            </a:r>
            <a:r>
              <a:rPr lang="en-US" dirty="0">
                <a:latin typeface="Times New Roman" charset="0"/>
                <a:ea typeface="ＭＳ Ｐゴシック" charset="0"/>
              </a:rPr>
              <a:t> to gauge our actions</a:t>
            </a:r>
          </a:p>
        </p:txBody>
      </p:sp>
    </p:spTree>
    <p:extLst>
      <p:ext uri="{BB962C8B-B14F-4D97-AF65-F5344CB8AC3E}">
        <p14:creationId xmlns:p14="http://schemas.microsoft.com/office/powerpoint/2010/main" val="1546213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E36636D-D922-432D-A958-524484B5923D}" type="datetimeFigureOut">
              <a:rPr lang="en-US" dirty="0"/>
              <a:pPr/>
              <a:t>10/25/2016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F28FB93-0A08-4E7D-8E63-9EFA29F1E093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2" r:id="rId10"/>
    <p:sldLayoutId id="2147483853" r:id="rId11"/>
    <p:sldLayoutId id="2147483854" r:id="rId12"/>
    <p:sldLayoutId id="2147483855" r:id="rId13"/>
    <p:sldLayoutId id="2147483858" r:id="rId14"/>
    <p:sldLayoutId id="2147483859" r:id="rId15"/>
    <p:sldLayoutId id="2147483850" r:id="rId16"/>
    <p:sldLayoutId id="214748385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7072" y="759125"/>
            <a:ext cx="11208587" cy="4911305"/>
          </a:xfrm>
        </p:spPr>
        <p:txBody>
          <a:bodyPr>
            <a:noAutofit/>
          </a:bodyPr>
          <a:lstStyle/>
          <a:p>
            <a:r>
              <a:rPr lang="en-US" sz="4400" b="1" dirty="0">
                <a:effectLst/>
                <a:latin typeface="Bell MT" panose="02020503060305020303" pitchFamily="18" charset="0"/>
              </a:rPr>
              <a:t>Upper Columbia United Tribes and Affiliated Tribes of Northwest Indians</a:t>
            </a:r>
            <a:br>
              <a:rPr lang="en-US" sz="1200" b="1" dirty="0">
                <a:effectLst/>
                <a:latin typeface="Bell MT" panose="02020503060305020303" pitchFamily="18" charset="0"/>
              </a:rPr>
            </a:br>
            <a:br>
              <a:rPr lang="en-US" sz="1200" dirty="0">
                <a:effectLst/>
                <a:latin typeface="Bell MT" panose="02020503060305020303" pitchFamily="18" charset="0"/>
              </a:rPr>
            </a:br>
            <a:r>
              <a:rPr lang="en-US" sz="4800" b="1" dirty="0">
                <a:effectLst/>
                <a:latin typeface="Bell MT" panose="02020503060305020303" pitchFamily="18" charset="0"/>
              </a:rPr>
              <a:t>Climate Change Resilience for the Upper Columbia River – Workshop</a:t>
            </a:r>
            <a:br>
              <a:rPr lang="en-US" sz="1200" b="1" dirty="0">
                <a:effectLst/>
                <a:latin typeface="Bell MT" panose="02020503060305020303" pitchFamily="18" charset="0"/>
              </a:rPr>
            </a:br>
            <a:br>
              <a:rPr lang="en-US" sz="3200" dirty="0">
                <a:effectLst/>
                <a:latin typeface="Bell MT" panose="02020503060305020303" pitchFamily="18" charset="0"/>
              </a:rPr>
            </a:br>
            <a:r>
              <a:rPr lang="en-US" sz="4400" b="1" dirty="0">
                <a:effectLst/>
                <a:latin typeface="Bell MT" panose="02020503060305020303" pitchFamily="18" charset="0"/>
              </a:rPr>
              <a:t>Northern Quest Resort, October 25-26, 2016</a:t>
            </a:r>
            <a:endParaRPr lang="en-US" sz="4400" dirty="0">
              <a:effectLst/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3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7071" y="586596"/>
            <a:ext cx="11116573" cy="9374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Bell MT" panose="02020503060305020303" pitchFamily="18" charset="0"/>
              </a:rPr>
              <a:t>Goal: Enhance the knowledge and awareness of Climate Change of Tribal leaders and staff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828801"/>
            <a:ext cx="8553450" cy="4297363"/>
          </a:xfrm>
        </p:spPr>
        <p:txBody>
          <a:bodyPr/>
          <a:lstStyle/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Host a State of the Science Workshop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Utilize local expertise to give a local perspective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Provide time for discussion amongst peers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Create awareness of impacts to current conditions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Examine what other local tribes are doing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altLang="en-US" sz="2800" dirty="0">
                <a:latin typeface="Bell MT" panose="02020503060305020303" pitchFamily="18" charset="0"/>
              </a:rPr>
              <a:t>Next Steps</a:t>
            </a:r>
          </a:p>
          <a:p>
            <a:pPr marL="0" indent="0">
              <a:buNone/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594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nimBg="1"/>
      <p:bldP spid="1116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838200"/>
            <a:ext cx="840105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Bell MT" panose="02020503060305020303" pitchFamily="18" charset="0"/>
              </a:rPr>
              <a:t>What We Will Cover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787879" y="1828801"/>
            <a:ext cx="10570234" cy="4641010"/>
          </a:xfrm>
        </p:spPr>
        <p:txBody>
          <a:bodyPr>
            <a:normAutofit/>
          </a:bodyPr>
          <a:lstStyle/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Newest Science on Climate Change Predictions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Potential Vulnerabilities to UCUT Resources, Health, and Culture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Science to Vulnerability to Action Exercise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Examples of Tribal Actions for Climate Resiliency 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Leadership for Climate Action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Climate Change Resilience Planning Tools Available to the Upper Columbia United Tribes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marL="494100" indent="-457200">
              <a:buFont typeface="+mj-lt"/>
              <a:buAutoNum type="arabicPeriod"/>
            </a:pPr>
            <a:r>
              <a:rPr lang="en-US" sz="2600" b="1" dirty="0">
                <a:effectLst/>
                <a:latin typeface="Bell MT" panose="02020503060305020303" pitchFamily="18" charset="0"/>
              </a:rPr>
              <a:t>Next Steps</a:t>
            </a:r>
            <a:endParaRPr lang="en-US" sz="2600" dirty="0">
              <a:effectLst/>
              <a:latin typeface="Bell MT" panose="02020503060305020303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73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nimBg="1"/>
      <p:bldP spid="1116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27649"/>
            <a:ext cx="840105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latin typeface="Arial" charset="0"/>
                <a:ea typeface="+mj-ea"/>
              </a:rPr>
              <a:t>Housekeeping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121434" y="1495245"/>
            <a:ext cx="9552318" cy="463091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700" dirty="0"/>
              <a:t>Sign in at Registration</a:t>
            </a:r>
          </a:p>
          <a:p>
            <a:pPr eaLnBrk="1" hangingPunct="1"/>
            <a:r>
              <a:rPr lang="en-US" altLang="en-US" sz="2700" dirty="0"/>
              <a:t>Bathrooms past the Lobby on left</a:t>
            </a:r>
          </a:p>
          <a:p>
            <a:pPr eaLnBrk="1" hangingPunct="1"/>
            <a:r>
              <a:rPr lang="en-US" altLang="en-US" sz="2700" dirty="0"/>
              <a:t>Thank you to Our Sponsors;</a:t>
            </a:r>
          </a:p>
          <a:p>
            <a:pPr lvl="1"/>
            <a:r>
              <a:rPr lang="en-US" altLang="en-US" sz="2700" dirty="0"/>
              <a:t>Upper Columbia United Tribes</a:t>
            </a:r>
          </a:p>
          <a:p>
            <a:pPr lvl="1"/>
            <a:r>
              <a:rPr lang="en-US" altLang="en-US" sz="2700" dirty="0"/>
              <a:t>Affiliated Tribes of Northwest Indians</a:t>
            </a:r>
          </a:p>
          <a:p>
            <a:pPr lvl="1"/>
            <a:r>
              <a:rPr lang="en-US" altLang="en-US" sz="2700" dirty="0"/>
              <a:t>Spokane Tribes of </a:t>
            </a:r>
            <a:r>
              <a:rPr lang="en-US" altLang="en-US" sz="2700" dirty="0" err="1"/>
              <a:t>Indiands</a:t>
            </a:r>
            <a:endParaRPr lang="en-US" altLang="en-US" sz="2700" dirty="0"/>
          </a:p>
          <a:p>
            <a:pPr lvl="1"/>
            <a:r>
              <a:rPr lang="en-US" altLang="en-US" sz="2700" dirty="0" err="1"/>
              <a:t>Kalispel</a:t>
            </a:r>
            <a:r>
              <a:rPr lang="en-US" altLang="en-US" sz="2700" dirty="0"/>
              <a:t> Tribe of Indians</a:t>
            </a:r>
          </a:p>
          <a:p>
            <a:pPr eaLnBrk="1" hangingPunct="1"/>
            <a:r>
              <a:rPr lang="en-US" altLang="en-US" sz="2700" dirty="0"/>
              <a:t>Enjoy the Workshop</a:t>
            </a:r>
          </a:p>
        </p:txBody>
      </p:sp>
    </p:spTree>
    <p:extLst>
      <p:ext uri="{BB962C8B-B14F-4D97-AF65-F5344CB8AC3E}">
        <p14:creationId xmlns:p14="http://schemas.microsoft.com/office/powerpoint/2010/main" val="160523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nimBg="1"/>
      <p:bldP spid="11161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27</TotalTime>
  <Words>316</Words>
  <Application>Microsoft Office PowerPoint</Application>
  <PresentationFormat>Widescreen</PresentationFormat>
  <Paragraphs>41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ＭＳ Ｐゴシック</vt:lpstr>
      <vt:lpstr>ＭＳ Ｐゴシック</vt:lpstr>
      <vt:lpstr>Arial</vt:lpstr>
      <vt:lpstr>Bell MT</vt:lpstr>
      <vt:lpstr>Calibri</vt:lpstr>
      <vt:lpstr>Calisto MT</vt:lpstr>
      <vt:lpstr>Times New Roman</vt:lpstr>
      <vt:lpstr>Trebuchet MS</vt:lpstr>
      <vt:lpstr>Wingdings</vt:lpstr>
      <vt:lpstr>Wingdings 2</vt:lpstr>
      <vt:lpstr>Slate</vt:lpstr>
      <vt:lpstr>Upper Columbia United Tribes and Affiliated Tribes of Northwest Indians  Climate Change Resilience for the Upper Columbia River – Workshop  Northern Quest Resort, October 25-26, 2016</vt:lpstr>
      <vt:lpstr>Goal: Enhance the knowledge and awareness of Climate Change of Tribal leaders and staff</vt:lpstr>
      <vt:lpstr>What We Will Cover</vt:lpstr>
      <vt:lpstr>Housekeeping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Columbia United Tribes and Affiliated Tribes of Northwest Indians  Climate Change Resilience for the Upper Columbia River – Workshop  Northern Quest Resort, October 25-26, 2016</dc:title>
  <dc:creator>John Sirois</dc:creator>
  <cp:lastModifiedBy>John Sirois</cp:lastModifiedBy>
  <cp:revision>3</cp:revision>
  <dcterms:created xsi:type="dcterms:W3CDTF">2016-10-25T13:05:52Z</dcterms:created>
  <dcterms:modified xsi:type="dcterms:W3CDTF">2016-10-25T13:33:36Z</dcterms:modified>
</cp:coreProperties>
</file>