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0"/>
  </p:notesMasterIdLst>
  <p:sldIdLst>
    <p:sldId id="257" r:id="rId2"/>
    <p:sldId id="278" r:id="rId3"/>
    <p:sldId id="295" r:id="rId4"/>
    <p:sldId id="282" r:id="rId5"/>
    <p:sldId id="296" r:id="rId6"/>
    <p:sldId id="297" r:id="rId7"/>
    <p:sldId id="283" r:id="rId8"/>
    <p:sldId id="298" r:id="rId9"/>
    <p:sldId id="299" r:id="rId10"/>
    <p:sldId id="300" r:id="rId11"/>
    <p:sldId id="301" r:id="rId12"/>
    <p:sldId id="309" r:id="rId13"/>
    <p:sldId id="284" r:id="rId14"/>
    <p:sldId id="265" r:id="rId15"/>
    <p:sldId id="303" r:id="rId16"/>
    <p:sldId id="315" r:id="rId17"/>
    <p:sldId id="310" r:id="rId18"/>
    <p:sldId id="312" r:id="rId19"/>
    <p:sldId id="313" r:id="rId20"/>
    <p:sldId id="311" r:id="rId21"/>
    <p:sldId id="269" r:id="rId22"/>
    <p:sldId id="304" r:id="rId23"/>
    <p:sldId id="307" r:id="rId24"/>
    <p:sldId id="290" r:id="rId25"/>
    <p:sldId id="292" r:id="rId26"/>
    <p:sldId id="308" r:id="rId27"/>
    <p:sldId id="27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>
      <p:cViewPr>
        <p:scale>
          <a:sx n="123" d="100"/>
          <a:sy n="123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4209-7D74-46A0-900C-CEE3B187F044}" type="datetimeFigureOut">
              <a:rPr lang="en-US" smtClean="0"/>
              <a:t>10/21/2016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2EF35-BF98-44C3-A33F-CC0617744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B9E1F-5D83-49D1-8E5C-EBC7C39BE1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28663"/>
            <a:ext cx="4570412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98615-A679-49A2-9086-5D76DB6AA72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BD5D-BADC-409D-9247-2ADF9A20164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9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14301-AFCD-4320-8086-3795E344067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77C4E-5476-47C8-96DA-44E2E98948E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751DD-EBB1-4051-AC42-1BD9FFE5B72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765-17DE-4D09-A218-B189A892557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2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7C42B-315E-44BD-BF3C-9FFDC09C946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57AF3-E887-4C11-981B-74F3586B01C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0106D-9162-48FE-9075-F75FEE6B3CD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6D46-FE6A-403A-B7AD-CD8982B70AF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86691-C985-4D5B-B78F-85DED2F7D25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CD0C4-D172-459E-BAD8-EE9F3C41E6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63D70-10AF-4548-9965-B3B7B949E3D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F09D-3F76-4576-9750-B2B2A8E348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9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66CC3-DD94-4D2C-B7B7-BB074918BBC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19BA4-7735-485E-AE5E-1E74BBCDF99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F9806-F659-4363-A8AC-1F92FF798D7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DCC72-E438-467E-93D3-04588E3C14D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F2D51-8540-4E97-BC67-9F2BE34F800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CFDE-17CC-4015-8E34-1CA85773F6C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2B45A-9D00-4EE8-8A8C-97551B58AC7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BF45E5A-2E1B-4840-ADD9-29FEE61D2F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Overview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GNLLC Grant</a:t>
            </a:r>
          </a:p>
          <a:p>
            <a:pPr lvl="0" eaLnBrk="1" latinLnBrk="0" hangingPunct="1"/>
            <a:r>
              <a:rPr kumimoji="0" lang="en-US" dirty="0" smtClean="0"/>
              <a:t>BIA Climate Change Adaptation Planning</a:t>
            </a:r>
          </a:p>
          <a:p>
            <a:pPr lvl="0" eaLnBrk="1" latinLnBrk="0" hangingPunct="1"/>
            <a:r>
              <a:rPr kumimoji="0" lang="en-US" dirty="0" smtClean="0"/>
              <a:t>BIA Climate Change Adaptation Planning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1463E-81EA-4546-B6E5-2FF9D090561F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10/21/2016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C1C21-4DDA-42C2-99E0-CD97E2333B5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41910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Confederated Tribes of the Colville Reservation</a:t>
            </a:r>
            <a:b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Climate Change Adaptation Project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52" y="5791200"/>
            <a:ext cx="8385048" cy="685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Mike Sanders, F&amp;W, Manager, Strategic Initiatives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</p:txBody>
      </p:sp>
      <p:sp>
        <p:nvSpPr>
          <p:cNvPr id="28673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1D4D3-B5AD-43B1-9561-7B15312752A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 smtClean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95" y="304800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First Tasks and Early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Developing initial scope of project</a:t>
            </a:r>
          </a:p>
          <a:p>
            <a:r>
              <a:rPr lang="en-US" sz="3200" dirty="0" smtClean="0"/>
              <a:t>Securing funding </a:t>
            </a:r>
          </a:p>
          <a:p>
            <a:r>
              <a:rPr lang="en-US" sz="3200" dirty="0" smtClean="0"/>
              <a:t>Building a climate change project team</a:t>
            </a:r>
          </a:p>
          <a:p>
            <a:pPr lvl="1"/>
            <a:r>
              <a:rPr lang="en-US" sz="3000" dirty="0" smtClean="0"/>
              <a:t>Small Planning group</a:t>
            </a:r>
          </a:p>
          <a:p>
            <a:pPr lvl="1"/>
            <a:r>
              <a:rPr lang="en-US" sz="3000" dirty="0" smtClean="0"/>
              <a:t>Larger Steering Committee</a:t>
            </a:r>
          </a:p>
          <a:p>
            <a:r>
              <a:rPr lang="en-US" sz="3200" dirty="0" smtClean="0"/>
              <a:t>Initial planning exercises</a:t>
            </a:r>
          </a:p>
          <a:p>
            <a:r>
              <a:rPr lang="en-US" sz="3200" dirty="0" smtClean="0"/>
              <a:t>Re-scoping (expanding) project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759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First Tasks and Early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Building capacity within our project team</a:t>
            </a:r>
          </a:p>
          <a:p>
            <a:pPr lvl="1"/>
            <a:r>
              <a:rPr lang="en-US" sz="3000" dirty="0" smtClean="0"/>
              <a:t>Workshops, webinars, conferences, individual research and learning</a:t>
            </a:r>
          </a:p>
          <a:p>
            <a:pPr lvl="1"/>
            <a:r>
              <a:rPr lang="en-US" sz="3000" dirty="0" smtClean="0"/>
              <a:t>ITEP Climate Change Adaptation Workshop</a:t>
            </a:r>
          </a:p>
          <a:p>
            <a:r>
              <a:rPr lang="en-US" sz="3200" dirty="0" smtClean="0"/>
              <a:t>Benchmarking the work of other Tribes and agencies</a:t>
            </a:r>
          </a:p>
          <a:p>
            <a:pPr lvl="1"/>
            <a:r>
              <a:rPr lang="en-US" sz="3000" dirty="0" smtClean="0"/>
              <a:t>Reviewing sample reports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903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Getting Organized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64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Development of initial Climate Change planning team</a:t>
            </a:r>
          </a:p>
          <a:p>
            <a:r>
              <a:rPr lang="en-US" sz="3000" dirty="0" smtClean="0"/>
              <a:t>Development of CCT Climate Change Steering Committee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7170" name="Picture 2" descr="C:\Users\mike.sanders\Pictures\Climate Change\Disorgan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Functions of “Planning Group”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Coordinate grant/project activities with outside agencies (BIA, UCUT, UW, etc.)</a:t>
            </a:r>
          </a:p>
          <a:p>
            <a:r>
              <a:rPr lang="en-US" sz="3200" dirty="0" smtClean="0"/>
              <a:t>Provide climate change consulting services to Tribal Departments </a:t>
            </a:r>
          </a:p>
          <a:p>
            <a:r>
              <a:rPr lang="en-US" sz="3200" dirty="0" smtClean="0"/>
              <a:t>Assist Departments with tools, grant resources and development opportunities          </a:t>
            </a:r>
          </a:p>
          <a:p>
            <a:r>
              <a:rPr lang="en-US" sz="3200" dirty="0" smtClean="0"/>
              <a:t>Provide overall climate change project leadership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888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Functions of the “Steering Committee”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Participate in bi-weekly to monthly Steering Committee meetings </a:t>
            </a:r>
          </a:p>
          <a:p>
            <a:r>
              <a:rPr lang="en-US" sz="3200" dirty="0" smtClean="0"/>
              <a:t>Participate in climate change development activities to help build Tribal capacity </a:t>
            </a:r>
          </a:p>
          <a:p>
            <a:r>
              <a:rPr lang="en-US" sz="3200" dirty="0" smtClean="0"/>
              <a:t>Provide </a:t>
            </a:r>
            <a:r>
              <a:rPr lang="en-US" sz="3200" dirty="0"/>
              <a:t>data and </a:t>
            </a:r>
            <a:r>
              <a:rPr lang="en-US" sz="3200" dirty="0" smtClean="0"/>
              <a:t>expertise for Vulnerability Assessment and Climate Change Adaptation Plan </a:t>
            </a:r>
          </a:p>
        </p:txBody>
      </p:sp>
    </p:spTree>
    <p:extLst>
      <p:ext uri="{BB962C8B-B14F-4D97-AF65-F5344CB8AC3E}">
        <p14:creationId xmlns:p14="http://schemas.microsoft.com/office/powerpoint/2010/main" val="28936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Steering Committee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Communicate </a:t>
            </a:r>
            <a:r>
              <a:rPr lang="en-US" sz="3200" dirty="0"/>
              <a:t>back to </a:t>
            </a:r>
            <a:r>
              <a:rPr lang="en-US" sz="3200" dirty="0" smtClean="0"/>
              <a:t>departments on </a:t>
            </a:r>
            <a:r>
              <a:rPr lang="en-US" sz="3200" dirty="0"/>
              <a:t>Climate change programs and </a:t>
            </a:r>
            <a:r>
              <a:rPr lang="en-US" sz="3200" dirty="0" smtClean="0"/>
              <a:t>initiatives</a:t>
            </a:r>
            <a:endParaRPr lang="en-US" sz="3200" dirty="0"/>
          </a:p>
          <a:p>
            <a:r>
              <a:rPr lang="en-US" sz="3200" dirty="0" smtClean="0"/>
              <a:t>Research </a:t>
            </a:r>
            <a:r>
              <a:rPr lang="en-US" sz="3200" dirty="0"/>
              <a:t>and apply for additional climate change grants to support specific </a:t>
            </a:r>
            <a:r>
              <a:rPr lang="en-US" sz="3200" dirty="0" smtClean="0"/>
              <a:t>projects</a:t>
            </a:r>
            <a:endParaRPr lang="en-US" sz="3200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257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Steering Committee Issues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42263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Early 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learning curve is steep at the beginning of the project</a:t>
            </a:r>
          </a:p>
          <a:p>
            <a:r>
              <a:rPr lang="en-US" sz="3200" dirty="0" smtClean="0"/>
              <a:t>Climate change affects everything!</a:t>
            </a:r>
          </a:p>
          <a:p>
            <a:r>
              <a:rPr lang="en-US" sz="3200" dirty="0" smtClean="0"/>
              <a:t>Project scope can be difficult to define</a:t>
            </a:r>
          </a:p>
          <a:p>
            <a:r>
              <a:rPr lang="en-US" sz="3200" dirty="0" smtClean="0"/>
              <a:t>It takes a multi-disciplinary team to manage a project of this nature  </a:t>
            </a:r>
          </a:p>
        </p:txBody>
      </p:sp>
    </p:spTree>
    <p:extLst>
      <p:ext uri="{BB962C8B-B14F-4D97-AF65-F5344CB8AC3E}">
        <p14:creationId xmlns:p14="http://schemas.microsoft.com/office/powerpoint/2010/main" val="19518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Early 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Climate change is not waiting for us to get ready!  </a:t>
            </a:r>
          </a:p>
        </p:txBody>
      </p:sp>
      <p:pic>
        <p:nvPicPr>
          <p:cNvPr id="8194" name="Picture 2" descr="C:\Users\mike.sanders\Pictures\Climate Change\Sockeye Salmon Die off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9624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Sheri_Sears_files\CCT\Fire Stuff\2015\North Star Fire WA-COA-157\Photos\Sara's Pics\IMG_206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4100"/>
            <a:ext cx="338221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Early 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are a bewildering number of agencies and resources available to help </a:t>
            </a:r>
          </a:p>
          <a:p>
            <a:r>
              <a:rPr lang="en-US" sz="3200" dirty="0" smtClean="0"/>
              <a:t>It takes time and research to choose partner agencies and a methodology for your project</a:t>
            </a:r>
          </a:p>
          <a:p>
            <a:r>
              <a:rPr lang="en-US" sz="3200" dirty="0" smtClean="0"/>
              <a:t>It’s important to create a “sustainable”  funding source for your project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322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/ Overview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Launch and First Steps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First Tasks and Early Challenges</a:t>
            </a:r>
          </a:p>
          <a:p>
            <a:r>
              <a:rPr lang="en-US" dirty="0" smtClean="0"/>
              <a:t>Getting Organized </a:t>
            </a:r>
          </a:p>
          <a:p>
            <a:r>
              <a:rPr lang="en-US" dirty="0" smtClean="0"/>
              <a:t>Early Lessons Learned</a:t>
            </a:r>
          </a:p>
          <a:p>
            <a:r>
              <a:rPr lang="en-US" dirty="0" smtClean="0"/>
              <a:t>Project Partners</a:t>
            </a:r>
          </a:p>
          <a:p>
            <a:r>
              <a:rPr lang="en-US" dirty="0" smtClean="0"/>
              <a:t>Current Status and More Lessons Learned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mike.sanders\Pictures\Climate Change\agend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1"/>
            <a:ext cx="173321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Current Project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Completion of Rapid Vulnerability Assessment Table</a:t>
            </a:r>
          </a:p>
          <a:p>
            <a:r>
              <a:rPr lang="en-US" sz="3200" dirty="0" smtClean="0"/>
              <a:t>Finalize sub-contract with University of Washington Climate Impacts Group for:</a:t>
            </a:r>
          </a:p>
          <a:p>
            <a:pPr lvl="1"/>
            <a:r>
              <a:rPr lang="en-US" sz="3000" dirty="0" smtClean="0"/>
              <a:t>Physical Drivers Report</a:t>
            </a:r>
          </a:p>
          <a:p>
            <a:pPr lvl="1"/>
            <a:r>
              <a:rPr lang="en-US" sz="3000" dirty="0" smtClean="0"/>
              <a:t>Data Vulnerability Analysis </a:t>
            </a:r>
          </a:p>
          <a:p>
            <a:endParaRPr lang="en-US" sz="3200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Rapid Vulnerability Assessment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F&amp;W prepared a first draft of a Rapid Vulnerability Assessment Table to get the project started</a:t>
            </a:r>
          </a:p>
          <a:p>
            <a:r>
              <a:rPr lang="en-US" dirty="0" smtClean="0"/>
              <a:t>An initial draft was provided to the Steering Committee for feedback</a:t>
            </a:r>
          </a:p>
          <a:p>
            <a:r>
              <a:rPr lang="en-US" dirty="0" smtClean="0"/>
              <a:t>This is a “qualitative” analysis used to assess potential impacts associated with climate change</a:t>
            </a:r>
          </a:p>
          <a:p>
            <a:r>
              <a:rPr lang="en-US" dirty="0" smtClean="0"/>
              <a:t>We started with five key assessment areas which over time have been expanded to 20 areas </a:t>
            </a:r>
          </a:p>
        </p:txBody>
      </p:sp>
    </p:spTree>
    <p:extLst>
      <p:ext uri="{BB962C8B-B14F-4D97-AF65-F5344CB8AC3E}">
        <p14:creationId xmlns:p14="http://schemas.microsoft.com/office/powerpoint/2010/main" val="41310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Rapid Vulnerability Assessment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C:\Users\mike.sanders\Pictures\Climate Change\2b2a42e4beed4ea0c3eda9c1348ed702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Climate Change 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reports we’re working on</a:t>
            </a:r>
          </a:p>
          <a:p>
            <a:pPr lvl="1"/>
            <a:r>
              <a:rPr lang="en-US" dirty="0" smtClean="0"/>
              <a:t>Physical Drivers Report</a:t>
            </a:r>
          </a:p>
          <a:p>
            <a:pPr lvl="2"/>
            <a:r>
              <a:rPr lang="en-US" dirty="0" smtClean="0"/>
              <a:t>Customized climate forecast for our region</a:t>
            </a:r>
          </a:p>
          <a:p>
            <a:pPr lvl="1"/>
            <a:r>
              <a:rPr lang="en-US" dirty="0" smtClean="0"/>
              <a:t>Data Vulnerability Analysis</a:t>
            </a:r>
          </a:p>
          <a:p>
            <a:pPr lvl="2"/>
            <a:r>
              <a:rPr lang="en-US" dirty="0" smtClean="0"/>
              <a:t>Where we’re vulnerable based on climate forecast</a:t>
            </a:r>
          </a:p>
          <a:p>
            <a:pPr lvl="1"/>
            <a:r>
              <a:rPr lang="en-US" dirty="0" smtClean="0"/>
              <a:t>Climate Change Adaptation Report</a:t>
            </a:r>
          </a:p>
          <a:p>
            <a:pPr lvl="2"/>
            <a:r>
              <a:rPr lang="en-US" dirty="0" smtClean="0"/>
              <a:t>Planning document to build climate resilience</a:t>
            </a:r>
          </a:p>
          <a:p>
            <a:pPr lvl="2"/>
            <a:r>
              <a:rPr lang="en-US" dirty="0" smtClean="0"/>
              <a:t>Specific strategies to minimize negative impacts and take advantage of opportunities associated with climate change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Traditional Ecological Knowledge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15200" cy="438912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Rhonda Dasher is TEK Project Manager</a:t>
            </a:r>
          </a:p>
          <a:p>
            <a:pPr lvl="2"/>
            <a:r>
              <a:rPr lang="en-US" dirty="0" smtClean="0"/>
              <a:t>Forming a TEK Committee</a:t>
            </a:r>
            <a:r>
              <a:rPr lang="en-US" dirty="0"/>
              <a:t> </a:t>
            </a:r>
            <a:r>
              <a:rPr lang="en-US" dirty="0" smtClean="0"/>
              <a:t>to manage project</a:t>
            </a:r>
          </a:p>
          <a:p>
            <a:pPr lvl="2"/>
            <a:r>
              <a:rPr lang="en-US" dirty="0" smtClean="0"/>
              <a:t>Basic process:</a:t>
            </a:r>
          </a:p>
          <a:p>
            <a:pPr lvl="3"/>
            <a:r>
              <a:rPr lang="en-US" dirty="0" smtClean="0"/>
              <a:t>Determine </a:t>
            </a:r>
            <a:r>
              <a:rPr lang="en-US" dirty="0"/>
              <a:t>what information we’re </a:t>
            </a:r>
            <a:r>
              <a:rPr lang="en-US" dirty="0" smtClean="0"/>
              <a:t>seeking</a:t>
            </a:r>
          </a:p>
          <a:p>
            <a:pPr lvl="3"/>
            <a:r>
              <a:rPr lang="en-US" dirty="0" smtClean="0"/>
              <a:t>Identify costs and funding sources</a:t>
            </a:r>
          </a:p>
          <a:p>
            <a:pPr lvl="3"/>
            <a:r>
              <a:rPr lang="en-US" dirty="0" smtClean="0"/>
              <a:t>Select participant group (Elders)</a:t>
            </a:r>
            <a:endParaRPr lang="en-US" dirty="0"/>
          </a:p>
          <a:p>
            <a:pPr lvl="3"/>
            <a:r>
              <a:rPr lang="en-US" dirty="0"/>
              <a:t>Develop </a:t>
            </a:r>
            <a:r>
              <a:rPr lang="en-US" dirty="0" smtClean="0"/>
              <a:t>&amp; test questionnaire</a:t>
            </a:r>
            <a:endParaRPr lang="en-US" dirty="0"/>
          </a:p>
          <a:p>
            <a:pPr lvl="3"/>
            <a:r>
              <a:rPr lang="en-US" dirty="0" smtClean="0"/>
              <a:t>Hire and train interviewers</a:t>
            </a:r>
          </a:p>
          <a:p>
            <a:pPr lvl="3"/>
            <a:r>
              <a:rPr lang="en-US" dirty="0" smtClean="0"/>
              <a:t>Set up schedule and interview sites</a:t>
            </a:r>
          </a:p>
          <a:p>
            <a:pPr lvl="3"/>
            <a:r>
              <a:rPr lang="en-US" dirty="0" smtClean="0"/>
              <a:t>Conduct interviews and capture information</a:t>
            </a:r>
          </a:p>
          <a:p>
            <a:pPr lvl="3"/>
            <a:r>
              <a:rPr lang="en-US" dirty="0" smtClean="0"/>
              <a:t>Record for inclusion in reports</a:t>
            </a:r>
          </a:p>
          <a:p>
            <a:pPr marL="978408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3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Communication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Communication Coordinator – Mary Davisson</a:t>
            </a:r>
          </a:p>
          <a:p>
            <a:pPr lvl="2"/>
            <a:r>
              <a:rPr lang="en-US" dirty="0" smtClean="0"/>
              <a:t>Climate Change website with news and updates</a:t>
            </a:r>
          </a:p>
          <a:p>
            <a:pPr lvl="2"/>
            <a:r>
              <a:rPr lang="en-US" dirty="0" smtClean="0"/>
              <a:t>Facebook page on climate change</a:t>
            </a:r>
          </a:p>
          <a:p>
            <a:pPr lvl="2"/>
            <a:r>
              <a:rPr lang="en-US" dirty="0" smtClean="0"/>
              <a:t>Working with youth through youth center activities</a:t>
            </a:r>
          </a:p>
          <a:p>
            <a:pPr lvl="2"/>
            <a:r>
              <a:rPr lang="en-US" dirty="0" smtClean="0"/>
              <a:t>Steering Committee participation</a:t>
            </a:r>
          </a:p>
          <a:p>
            <a:pPr lvl="2"/>
            <a:r>
              <a:rPr lang="en-US" dirty="0" smtClean="0"/>
              <a:t>Participation by elders in TEK project</a:t>
            </a:r>
          </a:p>
          <a:p>
            <a:pPr lvl="2"/>
            <a:r>
              <a:rPr lang="en-US" dirty="0" smtClean="0"/>
              <a:t>Project presentations</a:t>
            </a:r>
          </a:p>
          <a:p>
            <a:pPr lvl="2"/>
            <a:r>
              <a:rPr lang="en-US" dirty="0" smtClean="0"/>
              <a:t>Tribal Tribune</a:t>
            </a:r>
          </a:p>
          <a:p>
            <a:pPr marL="6675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Additional Tasks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closely with UW Climate Impacts Center to complete first two foundational reports</a:t>
            </a:r>
          </a:p>
          <a:p>
            <a:r>
              <a:rPr lang="en-US" dirty="0" smtClean="0"/>
              <a:t>Secure additional funding to support development of Climate Change Adaptation Report</a:t>
            </a:r>
          </a:p>
          <a:p>
            <a:r>
              <a:rPr lang="en-US" dirty="0" smtClean="0"/>
              <a:t>Complete and publish first draft of CCT Climate Change Adaptation Reports</a:t>
            </a:r>
          </a:p>
          <a:p>
            <a:r>
              <a:rPr lang="en-US" dirty="0" smtClean="0"/>
              <a:t>Begin working on implementation plans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1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/>
              <a:t>Project Launch and First Steps</a:t>
            </a:r>
          </a:p>
          <a:p>
            <a:r>
              <a:rPr lang="en-US" dirty="0"/>
              <a:t>Project Scope</a:t>
            </a:r>
          </a:p>
          <a:p>
            <a:r>
              <a:rPr lang="en-US" dirty="0"/>
              <a:t>First </a:t>
            </a:r>
            <a:r>
              <a:rPr lang="en-US" dirty="0" smtClean="0"/>
              <a:t>Tasks and Early Challenges</a:t>
            </a:r>
            <a:endParaRPr lang="en-US" dirty="0"/>
          </a:p>
          <a:p>
            <a:r>
              <a:rPr lang="en-US" dirty="0"/>
              <a:t>Getting Organized </a:t>
            </a:r>
          </a:p>
          <a:p>
            <a:r>
              <a:rPr lang="en-US" dirty="0"/>
              <a:t>Early </a:t>
            </a:r>
            <a:r>
              <a:rPr lang="en-US" dirty="0" smtClean="0"/>
              <a:t>Lessons </a:t>
            </a:r>
            <a:r>
              <a:rPr lang="en-US" dirty="0"/>
              <a:t>Learned</a:t>
            </a:r>
          </a:p>
          <a:p>
            <a:r>
              <a:rPr lang="en-US" dirty="0"/>
              <a:t>Project Partners</a:t>
            </a:r>
          </a:p>
          <a:p>
            <a:r>
              <a:rPr lang="en-US" dirty="0"/>
              <a:t>Current Status and more 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Climate Change is not Waiting </a:t>
            </a:r>
            <a:br>
              <a:rPr lang="en-US" sz="4000" dirty="0" smtClean="0"/>
            </a:br>
            <a:r>
              <a:rPr lang="en-US" sz="4000" dirty="0" smtClean="0"/>
              <a:t>for us to be Ready</a:t>
            </a:r>
            <a:endParaRPr lang="en-US" sz="4000" dirty="0"/>
          </a:p>
        </p:txBody>
      </p:sp>
      <p:pic>
        <p:nvPicPr>
          <p:cNvPr id="4" name="Picture 2" descr="C:\Users\sheri.sears\Videos\Pictures\2012 Sanpoil Storm\IMG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11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e.sanders\Pictures\Climate Change\Okanogan River Flood S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114800" cy="23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sanders\Pictures\Climate Change\Land 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Sheri_Sears_files\CCT\Fire Stuff\2015\Pics\image28b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96200" cy="11620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Launch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114800" cy="4572000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</a:rPr>
              <a:t>Project originally conceived and launched in 2014 by Rhonda Dasher in F&amp;W </a:t>
            </a:r>
          </a:p>
          <a:p>
            <a:pPr marL="274320" lvl="0" indent="-274320">
              <a:buClr>
                <a:srgbClr val="0BD0D9"/>
              </a:buClr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</a:rPr>
              <a:t>Successful grant applications though BIA and GNLCC  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114800" cy="3124200"/>
          </a:xfrm>
        </p:spPr>
      </p:pic>
    </p:spTree>
    <p:extLst>
      <p:ext uri="{BB962C8B-B14F-4D97-AF65-F5344CB8AC3E}">
        <p14:creationId xmlns:p14="http://schemas.microsoft.com/office/powerpoint/2010/main" val="10890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338"/>
            <a:ext cx="8229600" cy="4626848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 a comprehensive strategy to predict, prepare and respond to climate change on and around reservation lands</a:t>
            </a:r>
          </a:p>
          <a:p>
            <a:r>
              <a:rPr lang="en-US" sz="3200" dirty="0" smtClean="0"/>
              <a:t>Formation of an advisory group</a:t>
            </a:r>
          </a:p>
          <a:p>
            <a:r>
              <a:rPr lang="en-US" sz="3200" dirty="0" smtClean="0"/>
              <a:t>Develop Tribal Capacity in Climate Change Adaptation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6" name="Picture 2" descr="C:\Users\mike.sanders\Pictures\F&amp;W Logo\F&amp;W Logo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96871"/>
            <a:ext cx="12192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6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 a comprehensive inventory of environmental data collected by the Tribe’s various Departments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050" name="Picture 2" descr="C:\Users\mike.sanders\Pictures\Climate Change\colville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1152"/>
            <a:ext cx="8229600" cy="3941048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 cooperatively with partners in the Upper Columbia United Tribes to combine forces and share learning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3074" name="Picture 2" descr="C:\Users\mike.sanders\Pictures\Climate Change\tribe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7849"/>
            <a:ext cx="14954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1524000" cy="1371600"/>
          </a:xfrm>
          <a:prstGeom prst="rect">
            <a:avLst/>
          </a:prstGeom>
        </p:spPr>
      </p:pic>
      <p:pic>
        <p:nvPicPr>
          <p:cNvPr id="3076" name="Picture 4" descr="C:\Users\mike.sanders\Pictures\Climate Change\hoo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8" y="762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ke.sanders\Pictures\Climate Change\KalispelTrib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14" y="4073525"/>
            <a:ext cx="1766888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ke.sanders\Pictures\Climate Change\Spokane Tri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3063"/>
            <a:ext cx="167640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 a vulnerability assessment with respect to climate change</a:t>
            </a:r>
          </a:p>
          <a:p>
            <a:r>
              <a:rPr lang="en-US" sz="3200" dirty="0" smtClean="0"/>
              <a:t>Incorporate TEK (Traditional Ecological Knowledge) into our study and plans 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6" name="Picture 2" descr="C:\Users\mike.sanders\Pictures\Climate Change\Beetle Ki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984500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ke.sanders\Pictures\Climate Change\Okanogan-Rain-Slid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833938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Benchmark best practices in climate change adaptation from Tribes and agencies that have gone before us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054" name="Picture 6" descr="C:\Users\mike.sanders\Pictures\Climate Change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511987" cy="15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ke.sanders\Pictures\Climate Change\Stillaguam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1813"/>
            <a:ext cx="3200400" cy="8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ke.sanders\Pictures\Climate Change\Salish Kooten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11658"/>
            <a:ext cx="1597556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ke.sanders\Pictures\Climate Change\Swinom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28" y="3124200"/>
            <a:ext cx="15621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ike.sanders\Pictures\Climate Change\Jamestown S'Klall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Scope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Partner with leading climate change scientists and thought leaders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050" name="Picture 2" descr="C:\Users\mike.sanders\Pictures\Climate Chang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0816"/>
            <a:ext cx="2590800" cy="8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sanders\Pictures\Climate Change\GNLCC_logo_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67692"/>
            <a:ext cx="2224087" cy="13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ke.sanders\Pictures\Climate Change\UW Climate Impacts 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0285"/>
            <a:ext cx="11620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ke.sanders\Pictures\Climate Change\Portland Sta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27968"/>
            <a:ext cx="22098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ke.sanders\Pictures\Climate Change\Idaho CN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7968"/>
            <a:ext cx="2133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ke.sanders\Pictures\Climate Change\ITEP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27967"/>
            <a:ext cx="10763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ke.sanders\Pictures\Climate Change\NOAA Fisheries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6" y="4987628"/>
            <a:ext cx="2835275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788</Words>
  <Application>Microsoft Office PowerPoint</Application>
  <PresentationFormat>On-screen Show (4:3)</PresentationFormat>
  <Paragraphs>136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Confederated Tribes of the Colville Reservation Climate Change Adaptation Project </vt:lpstr>
      <vt:lpstr>Agenda / Overview     </vt:lpstr>
      <vt:lpstr>Project Launch</vt:lpstr>
      <vt:lpstr>Project Scope</vt:lpstr>
      <vt:lpstr>Project Scope</vt:lpstr>
      <vt:lpstr>Project Scope</vt:lpstr>
      <vt:lpstr>Project Scope</vt:lpstr>
      <vt:lpstr>Project Scope</vt:lpstr>
      <vt:lpstr>Project Scope</vt:lpstr>
      <vt:lpstr>First Tasks and Early Challenges</vt:lpstr>
      <vt:lpstr>First Tasks and Early Challenges</vt:lpstr>
      <vt:lpstr>Getting Organized</vt:lpstr>
      <vt:lpstr>Functions of “Planning Group”</vt:lpstr>
      <vt:lpstr>Functions of the “Steering Committee”</vt:lpstr>
      <vt:lpstr>Steering Committee</vt:lpstr>
      <vt:lpstr>Steering Committee Issues</vt:lpstr>
      <vt:lpstr>Early Lessons Learned</vt:lpstr>
      <vt:lpstr>Early Lessons Learned</vt:lpstr>
      <vt:lpstr>Early Lessons Learned</vt:lpstr>
      <vt:lpstr>Current Project Tasks</vt:lpstr>
      <vt:lpstr>Rapid Vulnerability Assessment Table</vt:lpstr>
      <vt:lpstr>Rapid Vulnerability Assessment Table</vt:lpstr>
      <vt:lpstr>Climate Change Reports</vt:lpstr>
      <vt:lpstr>Traditional Ecological Knowledge</vt:lpstr>
      <vt:lpstr>               Communication Strategy</vt:lpstr>
      <vt:lpstr>Additional Tasks</vt:lpstr>
      <vt:lpstr>Summary</vt:lpstr>
      <vt:lpstr>Climate Change is not Waiting  for us to be Ready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Sanders</dc:creator>
  <cp:lastModifiedBy>Mike Sanders</cp:lastModifiedBy>
  <cp:revision>134</cp:revision>
  <dcterms:created xsi:type="dcterms:W3CDTF">2016-04-20T17:53:29Z</dcterms:created>
  <dcterms:modified xsi:type="dcterms:W3CDTF">2016-10-21T21:26:48Z</dcterms:modified>
</cp:coreProperties>
</file>