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0"/>
  </p:notesMasterIdLst>
  <p:sldIdLst>
    <p:sldId id="257" r:id="rId2"/>
    <p:sldId id="278" r:id="rId3"/>
    <p:sldId id="316" r:id="rId4"/>
    <p:sldId id="320" r:id="rId5"/>
    <p:sldId id="317" r:id="rId6"/>
    <p:sldId id="318" r:id="rId7"/>
    <p:sldId id="319" r:id="rId8"/>
    <p:sldId id="30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9" autoAdjust="0"/>
  </p:normalViewPr>
  <p:slideViewPr>
    <p:cSldViewPr>
      <p:cViewPr>
        <p:scale>
          <a:sx n="123" d="100"/>
          <a:sy n="123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CB4209-7D74-46A0-900C-CEE3B187F044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2EF35-BF98-44C3-A33F-CC0617744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9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B9E1F-5D83-49D1-8E5C-EBC7C39BE1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41363"/>
            <a:ext cx="4649787" cy="34861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98615-A679-49A2-9086-5D76DB6AA72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BD5D-BADC-409D-9247-2ADF9A20164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9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14301-AFCD-4320-8086-3795E344067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77C4E-5476-47C8-96DA-44E2E98948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751DD-EBB1-4051-AC42-1BD9FFE5B72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765-17DE-4D09-A218-B189A892557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2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7C42B-315E-44BD-BF3C-9FFDC09C946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57AF3-E887-4C11-981B-74F3586B01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0106D-9162-48FE-9075-F75FEE6B3CD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76D46-FE6A-403A-B7AD-CD8982B70AF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6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86691-C985-4D5B-B78F-85DED2F7D25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CD0C4-D172-459E-BAD8-EE9F3C41E6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63D70-10AF-4548-9965-B3B7B949E3D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F09D-3F76-4576-9750-B2B2A8E348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9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66CC3-DD94-4D2C-B7B7-BB074918BBC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9BA4-7735-485E-AE5E-1E74BBCDF99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F9806-F659-4363-A8AC-1F92FF798D7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DCC72-E438-467E-93D3-04588E3C14D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F2D51-8540-4E97-BC67-9F2BE34F800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CFDE-17CC-4015-8E34-1CA85773F6C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3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2B45A-9D00-4EE8-8A8C-97551B58AC7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BF45E5A-2E1B-4840-ADD9-29FEE61D2F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6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Overview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GNLLC Grant</a:t>
            </a:r>
          </a:p>
          <a:p>
            <a:pPr lvl="0" eaLnBrk="1" latinLnBrk="0" hangingPunct="1"/>
            <a:r>
              <a:rPr kumimoji="0" lang="en-US" dirty="0" smtClean="0"/>
              <a:t>BIA Climate Change Adaptation Planning</a:t>
            </a:r>
          </a:p>
          <a:p>
            <a:pPr lvl="0" eaLnBrk="1" latinLnBrk="0" hangingPunct="1"/>
            <a:r>
              <a:rPr kumimoji="0" lang="en-US" dirty="0" smtClean="0"/>
              <a:t>BIA Climate Change Adaptation Planning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1463E-81EA-4546-B6E5-2FF9D090561F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10/24/2016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C1C21-4DDA-42C2-99E0-CD97E2333B5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6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4191000"/>
            <a:ext cx="7772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Climate Resilience for the Upper Columbia River Workshop</a:t>
            </a:r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Climate Change Group Activity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352" y="5791200"/>
            <a:ext cx="8385048" cy="685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Mike Sanders, F&amp;W, Manager, Strategic Initiatives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</p:txBody>
      </p:sp>
      <p:sp>
        <p:nvSpPr>
          <p:cNvPr id="28673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1D4D3-B5AD-43B1-9561-7B15312752A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 smtClean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95" y="304800"/>
            <a:ext cx="396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Rapid Vulnerability Assessment</a:t>
            </a:r>
            <a:br>
              <a:rPr lang="en-US" dirty="0" smtClean="0"/>
            </a:br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Break Up Into Four Groups</a:t>
            </a:r>
          </a:p>
          <a:p>
            <a:r>
              <a:rPr lang="en-US" dirty="0" smtClean="0"/>
              <a:t>Go to a Flip Chart in Corner of the Room</a:t>
            </a:r>
          </a:p>
          <a:p>
            <a:r>
              <a:rPr lang="en-US" dirty="0" smtClean="0"/>
              <a:t>Each Group Works on </a:t>
            </a:r>
            <a:r>
              <a:rPr lang="en-US" b="1" dirty="0" smtClean="0"/>
              <a:t>“One”  </a:t>
            </a:r>
            <a:r>
              <a:rPr lang="en-US" dirty="0" smtClean="0"/>
              <a:t>Assessment Focus Area</a:t>
            </a:r>
          </a:p>
          <a:p>
            <a:r>
              <a:rPr lang="en-US" dirty="0" smtClean="0"/>
              <a:t>As a group:</a:t>
            </a:r>
          </a:p>
          <a:p>
            <a:pPr lvl="1"/>
            <a:r>
              <a:rPr lang="en-US" dirty="0" smtClean="0"/>
              <a:t>Review Sample Handouts for Questions &amp; Format</a:t>
            </a:r>
          </a:p>
          <a:p>
            <a:pPr lvl="1"/>
            <a:r>
              <a:rPr lang="en-US" dirty="0" smtClean="0"/>
              <a:t>Decide which Focus Area You Want to Work On</a:t>
            </a:r>
          </a:p>
          <a:p>
            <a:pPr lvl="1"/>
            <a:r>
              <a:rPr lang="en-US" dirty="0" smtClean="0"/>
              <a:t>Write it down on Your Flip Chart</a:t>
            </a:r>
          </a:p>
          <a:p>
            <a:pPr lvl="1"/>
            <a:r>
              <a:rPr lang="en-US" dirty="0" smtClean="0"/>
              <a:t>Brainstorm and capture inputs on the 6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Rapid Vulnerability Assessment</a:t>
            </a:r>
            <a:br>
              <a:rPr lang="en-US" dirty="0" smtClean="0"/>
            </a:br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Don’t Worry About Getting it Perfect – This is a Brainstorming Session</a:t>
            </a:r>
          </a:p>
          <a:p>
            <a:r>
              <a:rPr lang="en-US" dirty="0" smtClean="0"/>
              <a:t>Select a Spokesperson to Present Your Results</a:t>
            </a:r>
          </a:p>
          <a:p>
            <a:r>
              <a:rPr lang="en-US" dirty="0" smtClean="0"/>
              <a:t>Prepare for a Debrief at the 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Group One Focus Areas</a:t>
            </a:r>
            <a:br>
              <a:rPr lang="en-US" dirty="0" smtClean="0"/>
            </a:br>
            <a:r>
              <a:rPr lang="en-US" dirty="0" smtClean="0"/>
              <a:t>Choose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Tribal </a:t>
            </a:r>
            <a:r>
              <a:rPr lang="en-US" dirty="0" smtClean="0"/>
              <a:t>Health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Flooding Risk</a:t>
            </a:r>
          </a:p>
          <a:p>
            <a:pPr marL="0" indent="0">
              <a:buNone/>
            </a:pPr>
            <a:r>
              <a:rPr lang="en-US" dirty="0" smtClean="0"/>
              <a:t>Resident Fisheries Management</a:t>
            </a:r>
          </a:p>
          <a:p>
            <a:pPr marL="0" indent="0">
              <a:buNone/>
            </a:pPr>
            <a:r>
              <a:rPr lang="en-US" dirty="0" smtClean="0"/>
              <a:t>Power Grid / Energy Program</a:t>
            </a:r>
          </a:p>
          <a:p>
            <a:pPr marL="0" indent="0">
              <a:buNone/>
            </a:pPr>
            <a:r>
              <a:rPr lang="en-US" dirty="0" smtClean="0"/>
              <a:t>Public Safety (police, EMS)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Group Two Focus Areas</a:t>
            </a:r>
            <a:br>
              <a:rPr lang="en-US" dirty="0" smtClean="0"/>
            </a:br>
            <a:r>
              <a:rPr lang="en-US" dirty="0" smtClean="0"/>
              <a:t>Choose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Tribal Infrastructure (buildings, wells, public works, IT)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Invasive Species (plants, animals, fish)</a:t>
            </a:r>
          </a:p>
          <a:p>
            <a:pPr marL="0" indent="0">
              <a:buNone/>
            </a:pPr>
            <a:r>
              <a:rPr lang="en-US" dirty="0"/>
              <a:t>Wildlife Management – Ungulates &amp; </a:t>
            </a:r>
            <a:r>
              <a:rPr lang="en-US" dirty="0" smtClean="0"/>
              <a:t>Predators</a:t>
            </a:r>
          </a:p>
          <a:p>
            <a:pPr marL="0" indent="0">
              <a:buNone/>
            </a:pPr>
            <a:r>
              <a:rPr lang="en-US" dirty="0" smtClean="0"/>
              <a:t>Wetlands Management – Riparian Zones</a:t>
            </a:r>
          </a:p>
          <a:p>
            <a:pPr marL="0" indent="0">
              <a:buNone/>
            </a:pPr>
            <a:r>
              <a:rPr lang="en-US" dirty="0" smtClean="0"/>
              <a:t>Agricultural Production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Group Three Focus Areas</a:t>
            </a:r>
            <a:br>
              <a:rPr lang="en-US" dirty="0" smtClean="0"/>
            </a:br>
            <a:r>
              <a:rPr lang="en-US" dirty="0" smtClean="0"/>
              <a:t>Choose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Forest Management Practices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Air </a:t>
            </a:r>
            <a:r>
              <a:rPr lang="en-US" dirty="0" smtClean="0"/>
              <a:t>Quality</a:t>
            </a:r>
          </a:p>
          <a:p>
            <a:pPr marL="0" indent="0">
              <a:buNone/>
            </a:pPr>
            <a:r>
              <a:rPr lang="en-US" dirty="0" smtClean="0"/>
              <a:t>Soils Preservation &amp; Productivity</a:t>
            </a:r>
          </a:p>
          <a:p>
            <a:pPr marL="0" indent="0">
              <a:buNone/>
            </a:pPr>
            <a:r>
              <a:rPr lang="en-US" dirty="0" smtClean="0"/>
              <a:t>Transportation Infrastructure / Roads, Bridges, Ferries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Anadromous </a:t>
            </a:r>
            <a:r>
              <a:rPr lang="en-US" dirty="0" smtClean="0"/>
              <a:t>Fisheries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Group Four Focus Areas</a:t>
            </a:r>
            <a:br>
              <a:rPr lang="en-US" dirty="0" smtClean="0"/>
            </a:br>
            <a:r>
              <a:rPr lang="en-US" dirty="0" smtClean="0"/>
              <a:t>Choose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Wild-land Fire Management</a:t>
            </a:r>
          </a:p>
          <a:p>
            <a:pPr marL="0" indent="0">
              <a:buNone/>
            </a:pPr>
            <a:r>
              <a:rPr lang="en-US" dirty="0" smtClean="0"/>
              <a:t>Rangelands Management / Grazing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Land </a:t>
            </a:r>
            <a:r>
              <a:rPr lang="en-US" dirty="0" smtClean="0"/>
              <a:t>Slides</a:t>
            </a:r>
          </a:p>
          <a:p>
            <a:pPr marL="0" indent="0">
              <a:buNone/>
            </a:pPr>
            <a:r>
              <a:rPr lang="en-US" dirty="0" smtClean="0"/>
              <a:t>Water Quality (temperature, flows, aquatic habitat)</a:t>
            </a:r>
          </a:p>
          <a:p>
            <a:pPr marL="0" indent="0">
              <a:buNone/>
            </a:pPr>
            <a:r>
              <a:rPr lang="en-US" dirty="0" smtClean="0"/>
              <a:t>Tribal History and Archeology 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Rapid Vulnerability Assessment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C:\Users\mike.sanders\Pictures\Climate Change\2b2a42e4beed4ea0c3eda9c1348ed702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209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Climate Resilience for the Upper Columbia River Workshop Climate Change Group Activity </vt:lpstr>
      <vt:lpstr>Rapid Vulnerability Assessment Group Exercise</vt:lpstr>
      <vt:lpstr>Rapid Vulnerability Assessment Group Exercise</vt:lpstr>
      <vt:lpstr>Group One Focus Areas Choose One</vt:lpstr>
      <vt:lpstr>Group Two Focus Areas Choose One</vt:lpstr>
      <vt:lpstr>Group Three Focus Areas Choose One</vt:lpstr>
      <vt:lpstr>Group Four Focus Areas Choose One</vt:lpstr>
      <vt:lpstr>Rapid Vulnerability Assessment Table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Sanders</dc:creator>
  <cp:lastModifiedBy>Mike Sanders</cp:lastModifiedBy>
  <cp:revision>143</cp:revision>
  <cp:lastPrinted>2016-10-24T19:15:07Z</cp:lastPrinted>
  <dcterms:created xsi:type="dcterms:W3CDTF">2016-04-20T17:53:29Z</dcterms:created>
  <dcterms:modified xsi:type="dcterms:W3CDTF">2016-10-24T19:18:47Z</dcterms:modified>
</cp:coreProperties>
</file>